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handoutMasterIdLst>
    <p:handoutMasterId r:id="rId25"/>
  </p:handoutMasterIdLst>
  <p:sldIdLst>
    <p:sldId id="256" r:id="rId2"/>
    <p:sldId id="273" r:id="rId3"/>
    <p:sldId id="280" r:id="rId4"/>
    <p:sldId id="275" r:id="rId5"/>
    <p:sldId id="259" r:id="rId6"/>
    <p:sldId id="257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9" r:id="rId23"/>
    <p:sldId id="278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69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2938FE2-6914-4136-05AC-8EDCD01CB5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2A2F67-B60D-F797-82A7-49B7B5BD31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A66BB-5620-4622-86B2-53E5A46D34BA}" type="datetimeFigureOut">
              <a:rPr lang="es-ES" smtClean="0"/>
              <a:t>29/11/2025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B8DF81-2AE2-5566-B902-7F3177632B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2A3DAD-6295-FD9B-8EBE-B79702C654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76CC1-9CB0-4919-997B-CC8365AF8B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486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3.sv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5.sv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gif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1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AISkillsBadgeSpain" TargetMode="External"/><Relationship Id="rId3" Type="http://schemas.openxmlformats.org/officeDocument/2006/relationships/image" Target="../media/image20.svg"/><Relationship Id="rId7" Type="http://schemas.openxmlformats.org/officeDocument/2006/relationships/image" Target="../media/image7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upport.credly.com/hc/en-us/articles/360038029111-How-do-I-get-started" TargetMode="External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73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6CE96-2A54-E321-4AAB-554648039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31758"/>
            <a:ext cx="5257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s-ES" dirty="0"/>
              <a:t>Título sesión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FBF866-1F62-4209-F444-3EA5E6100A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11433"/>
            <a:ext cx="5257800" cy="73846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Speaker</a:t>
            </a:r>
          </a:p>
        </p:txBody>
      </p:sp>
      <p:pic>
        <p:nvPicPr>
          <p:cNvPr id="10" name="Imagen 9" descr="Imagen que contiene pantalla, hombre&#10;&#10;El contenido generado por IA puede ser incorrecto.">
            <a:extLst>
              <a:ext uri="{FF2B5EF4-FFF2-40B4-BE49-F238E27FC236}">
                <a16:creationId xmlns:a16="http://schemas.microsoft.com/office/drawing/2014/main" id="{3D82E31F-5973-682B-C771-D51A3A6E7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260" y="386968"/>
            <a:ext cx="8202592" cy="615194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673179F6-9A75-8E83-A998-5ADCEDE11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650366"/>
            <a:ext cx="2334848" cy="852112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EA42667F-64B4-5DF6-B68A-B14C9C4B8834}"/>
              </a:ext>
            </a:extLst>
          </p:cNvPr>
          <p:cNvSpPr txBox="1">
            <a:spLocks/>
          </p:cNvSpPr>
          <p:nvPr userDrawn="1"/>
        </p:nvSpPr>
        <p:spPr>
          <a:xfrm>
            <a:off x="7140388" y="5596127"/>
            <a:ext cx="817824" cy="4202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kern="1200" spc="-29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2025</a:t>
            </a:r>
            <a:endParaRPr lang="es-ES" sz="6000" kern="1200" spc="-290" baseline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2153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2_ 4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B9652969-51D0-3834-6977-EB5ED4899DF9}"/>
              </a:ext>
            </a:extLst>
          </p:cNvPr>
          <p:cNvSpPr/>
          <p:nvPr userDrawn="1"/>
        </p:nvSpPr>
        <p:spPr>
          <a:xfrm>
            <a:off x="7313144" y="801820"/>
            <a:ext cx="8419330" cy="870215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28634051-9644-C4CC-6090-D9339C7B41BC}"/>
              </a:ext>
            </a:extLst>
          </p:cNvPr>
          <p:cNvSpPr/>
          <p:nvPr userDrawn="1"/>
        </p:nvSpPr>
        <p:spPr>
          <a:xfrm>
            <a:off x="-2938193" y="-2368915"/>
            <a:ext cx="6500867" cy="6719242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10228766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3"/>
            <a:ext cx="10228766" cy="907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7AA404-9842-92C1-B82B-BBE81279E53B}"/>
              </a:ext>
            </a:extLst>
          </p:cNvPr>
          <p:cNvSpPr/>
          <p:nvPr userDrawn="1"/>
        </p:nvSpPr>
        <p:spPr>
          <a:xfrm>
            <a:off x="937998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C7EFC8-5E0C-58E4-5D1B-7549215D8489}"/>
              </a:ext>
            </a:extLst>
          </p:cNvPr>
          <p:cNvSpPr/>
          <p:nvPr userDrawn="1"/>
        </p:nvSpPr>
        <p:spPr>
          <a:xfrm>
            <a:off x="3566517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F3B8F4-3DAC-DF67-C45F-9C097E10F4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36073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1C66B27-F8A7-C5BB-FE17-5F4004C4432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764592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6E91DBB-FE17-B2B6-719A-D116F550F1EC}"/>
              </a:ext>
            </a:extLst>
          </p:cNvPr>
          <p:cNvSpPr/>
          <p:nvPr userDrawn="1"/>
        </p:nvSpPr>
        <p:spPr>
          <a:xfrm>
            <a:off x="6195037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9A95502-97BD-ED86-9944-6A935AD3EAD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93112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D815BB7-0377-4B92-B7BB-E2F0A9C6D427}"/>
              </a:ext>
            </a:extLst>
          </p:cNvPr>
          <p:cNvSpPr/>
          <p:nvPr userDrawn="1"/>
        </p:nvSpPr>
        <p:spPr>
          <a:xfrm>
            <a:off x="8792534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EB9E7B5A-9408-9018-7F76-2E46EB9724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990609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3017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3_ 4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9ED17CC7-A012-72BE-7FA3-0983FBBF3341}"/>
              </a:ext>
            </a:extLst>
          </p:cNvPr>
          <p:cNvSpPr/>
          <p:nvPr userDrawn="1"/>
        </p:nvSpPr>
        <p:spPr>
          <a:xfrm>
            <a:off x="7313144" y="801820"/>
            <a:ext cx="8419330" cy="870215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96ADD804-B94D-0B26-0DB5-1B702A65BD19}"/>
              </a:ext>
            </a:extLst>
          </p:cNvPr>
          <p:cNvSpPr/>
          <p:nvPr userDrawn="1"/>
        </p:nvSpPr>
        <p:spPr>
          <a:xfrm>
            <a:off x="-2938193" y="-2368915"/>
            <a:ext cx="6500867" cy="6719242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10228766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7AA404-9842-92C1-B82B-BBE81279E53B}"/>
              </a:ext>
            </a:extLst>
          </p:cNvPr>
          <p:cNvSpPr/>
          <p:nvPr userDrawn="1"/>
        </p:nvSpPr>
        <p:spPr>
          <a:xfrm>
            <a:off x="911626" y="1807923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F3B8F4-3DAC-DF67-C45F-9C097E10F4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22262" y="2057685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3185A36-6CDC-425B-FBA5-0184F9BB2334}"/>
              </a:ext>
            </a:extLst>
          </p:cNvPr>
          <p:cNvSpPr/>
          <p:nvPr userDrawn="1"/>
        </p:nvSpPr>
        <p:spPr>
          <a:xfrm>
            <a:off x="911626" y="4150201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521A0EFE-7C17-A5D9-B7B7-26674AC3CC7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122262" y="4399963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A5B5A42-D716-BB6F-1337-B5AF22F76925}"/>
              </a:ext>
            </a:extLst>
          </p:cNvPr>
          <p:cNvSpPr/>
          <p:nvPr userDrawn="1"/>
        </p:nvSpPr>
        <p:spPr>
          <a:xfrm>
            <a:off x="6194319" y="1807923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533DC35-4B39-EAAE-2EA6-6B386056164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04955" y="2057685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9FA2812-7655-E426-B7C7-E1272951710E}"/>
              </a:ext>
            </a:extLst>
          </p:cNvPr>
          <p:cNvSpPr/>
          <p:nvPr userDrawn="1"/>
        </p:nvSpPr>
        <p:spPr>
          <a:xfrm>
            <a:off x="6194319" y="4150201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8C24520D-76B3-847E-250E-BDD5F936BD5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04955" y="4399963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126213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4_ 4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91925" y="1718803"/>
            <a:ext cx="2208150" cy="48909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F1A3825-264D-2B6B-83E6-5B287B3C767D}"/>
              </a:ext>
            </a:extLst>
          </p:cNvPr>
          <p:cNvGrpSpPr/>
          <p:nvPr userDrawn="1"/>
        </p:nvGrpSpPr>
        <p:grpSpPr>
          <a:xfrm>
            <a:off x="4401880" y="2334273"/>
            <a:ext cx="3388240" cy="3386042"/>
            <a:chOff x="2763696" y="493634"/>
            <a:chExt cx="6664607" cy="6660282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198E4721-5E41-BB12-E385-CE3C28D78E34}"/>
                </a:ext>
              </a:extLst>
            </p:cNvPr>
            <p:cNvGrpSpPr/>
            <p:nvPr userDrawn="1"/>
          </p:nvGrpSpPr>
          <p:grpSpPr>
            <a:xfrm>
              <a:off x="5913454" y="493634"/>
              <a:ext cx="363341" cy="363341"/>
              <a:chOff x="0" y="0"/>
              <a:chExt cx="812800" cy="812800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ED993CC4-F226-A82D-35FC-574812BCBE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25AD6965-1648-057E-D993-AC66A2669E9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33AF9176-CE32-BA81-F5CB-EA26A610A811}"/>
                </a:ext>
              </a:extLst>
            </p:cNvPr>
            <p:cNvGrpSpPr/>
            <p:nvPr userDrawn="1"/>
          </p:nvGrpSpPr>
          <p:grpSpPr>
            <a:xfrm>
              <a:off x="2763696" y="3643392"/>
              <a:ext cx="363341" cy="363341"/>
              <a:chOff x="0" y="0"/>
              <a:chExt cx="812800" cy="812800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D40D7508-3858-319D-095E-3ACC67E7ABA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EE7FE992-1F5E-F849-3D71-B4FE23867BB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5" name="Group 8">
              <a:extLst>
                <a:ext uri="{FF2B5EF4-FFF2-40B4-BE49-F238E27FC236}">
                  <a16:creationId xmlns:a16="http://schemas.microsoft.com/office/drawing/2014/main" id="{C0B34E5B-BA4F-9A0C-C0FB-DA7BAD3B862B}"/>
                </a:ext>
              </a:extLst>
            </p:cNvPr>
            <p:cNvGrpSpPr/>
            <p:nvPr userDrawn="1"/>
          </p:nvGrpSpPr>
          <p:grpSpPr>
            <a:xfrm>
              <a:off x="9064962" y="3643392"/>
              <a:ext cx="363341" cy="363341"/>
              <a:chOff x="0" y="0"/>
              <a:chExt cx="812800" cy="8128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4C02F728-E976-F7B4-3EC7-4EAB0BFB47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475EDEA7-590E-82E5-8CCF-5D0C80E345C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5D912ED4-0186-B85D-DB25-2C447B2CA710}"/>
                </a:ext>
              </a:extLst>
            </p:cNvPr>
            <p:cNvGrpSpPr/>
            <p:nvPr userDrawn="1"/>
          </p:nvGrpSpPr>
          <p:grpSpPr>
            <a:xfrm>
              <a:off x="5913454" y="6790575"/>
              <a:ext cx="363341" cy="363341"/>
              <a:chOff x="0" y="0"/>
              <a:chExt cx="812800" cy="812800"/>
            </a:xfrm>
          </p:grpSpPr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06ABE90C-E35A-3279-E746-2CE7DA993C1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C0DA84E4-B7E1-61BF-8035-365100B6F76A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id="{0565ED16-E296-A232-BD3E-36354566A4BD}"/>
                </a:ext>
              </a:extLst>
            </p:cNvPr>
            <p:cNvGrpSpPr/>
            <p:nvPr userDrawn="1"/>
          </p:nvGrpSpPr>
          <p:grpSpPr>
            <a:xfrm>
              <a:off x="2947115" y="662531"/>
              <a:ext cx="6299517" cy="6299517"/>
              <a:chOff x="0" y="0"/>
              <a:chExt cx="812800" cy="812800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81DDCF28-8097-1E2B-BD95-A3F14EF5125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3" name="TextBox 16">
                <a:extLst>
                  <a:ext uri="{FF2B5EF4-FFF2-40B4-BE49-F238E27FC236}">
                    <a16:creationId xmlns:a16="http://schemas.microsoft.com/office/drawing/2014/main" id="{7627D667-819C-0EC7-950B-5F406FA906B7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6F39632-E463-C13B-2B7A-21BFA8375EEE}"/>
                </a:ext>
              </a:extLst>
            </p:cNvPr>
            <p:cNvSpPr/>
            <p:nvPr userDrawn="1"/>
          </p:nvSpPr>
          <p:spPr>
            <a:xfrm>
              <a:off x="3697855" y="2400709"/>
              <a:ext cx="4796289" cy="2851612"/>
            </a:xfrm>
            <a:custGeom>
              <a:avLst/>
              <a:gdLst/>
              <a:ahLst/>
              <a:cxnLst/>
              <a:rect l="l" t="t" r="r" b="b"/>
              <a:pathLst>
                <a:path w="3984520" h="2368978">
                  <a:moveTo>
                    <a:pt x="0" y="0"/>
                  </a:moveTo>
                  <a:lnTo>
                    <a:pt x="3984520" y="0"/>
                  </a:lnTo>
                  <a:lnTo>
                    <a:pt x="3984520" y="2368978"/>
                  </a:lnTo>
                  <a:lnTo>
                    <a:pt x="0" y="2368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21C04888-3AAE-3321-E1F7-BBB0A18F008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905646" y="3776906"/>
            <a:ext cx="2208150" cy="48909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85DE826A-6E08-74DA-1FC7-CB337DF4EA3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991480" y="5829955"/>
            <a:ext cx="2208150" cy="48909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93F81383-EB7F-5EB4-AC68-777EA8BE6DC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061775" y="3776180"/>
            <a:ext cx="2208150" cy="489096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2618226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2"/>
            <a:ext cx="5525509" cy="392634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F79C2865-8297-D1A8-EB39-3D8847DA8D85}"/>
              </a:ext>
            </a:extLst>
          </p:cNvPr>
          <p:cNvSpPr/>
          <p:nvPr userDrawn="1"/>
        </p:nvSpPr>
        <p:spPr>
          <a:xfrm>
            <a:off x="7427384" y="1506248"/>
            <a:ext cx="980729" cy="4214067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44C92B5B-60C8-82D1-8450-7B4A3EFD46AA}"/>
              </a:ext>
            </a:extLst>
          </p:cNvPr>
          <p:cNvSpPr/>
          <p:nvPr userDrawn="1"/>
        </p:nvSpPr>
        <p:spPr>
          <a:xfrm flipV="1">
            <a:off x="8941732" y="1506247"/>
            <a:ext cx="980729" cy="4214067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BA5952B2-2EBE-0127-D5CE-A74607174FEF}"/>
              </a:ext>
            </a:extLst>
          </p:cNvPr>
          <p:cNvSpPr/>
          <p:nvPr userDrawn="1"/>
        </p:nvSpPr>
        <p:spPr>
          <a:xfrm>
            <a:off x="10456080" y="1506248"/>
            <a:ext cx="980729" cy="4214067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978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6432620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7998" y="2126481"/>
            <a:ext cx="6432620" cy="392969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8CAFD6F-7F5D-5231-14DC-624453B51CD7}"/>
              </a:ext>
            </a:extLst>
          </p:cNvPr>
          <p:cNvSpPr/>
          <p:nvPr userDrawn="1"/>
        </p:nvSpPr>
        <p:spPr>
          <a:xfrm rot="7330606">
            <a:off x="4227518" y="521429"/>
            <a:ext cx="13289540" cy="3986862"/>
          </a:xfrm>
          <a:custGeom>
            <a:avLst/>
            <a:gdLst/>
            <a:ahLst/>
            <a:cxnLst/>
            <a:rect l="l" t="t" r="r" b="b"/>
            <a:pathLst>
              <a:path w="26421496" h="7926449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26141F7-3F5C-8150-9B09-C08EAECFFC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3979" y="1623570"/>
            <a:ext cx="2613470" cy="3844117"/>
          </a:xfrm>
        </p:spPr>
        <p:txBody>
          <a:bodyPr/>
          <a:lstStyle/>
          <a:p>
            <a:endParaRPr lang="es-E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F3CBBB4C-274D-6B40-1772-4A03779E8B07}"/>
              </a:ext>
            </a:extLst>
          </p:cNvPr>
          <p:cNvSpPr/>
          <p:nvPr userDrawn="1"/>
        </p:nvSpPr>
        <p:spPr>
          <a:xfrm>
            <a:off x="8073019" y="1570939"/>
            <a:ext cx="2700730" cy="3911988"/>
          </a:xfrm>
          <a:custGeom>
            <a:avLst/>
            <a:gdLst/>
            <a:ahLst/>
            <a:cxnLst/>
            <a:rect l="l" t="t" r="r" b="b"/>
            <a:pathLst>
              <a:path w="1277459" h="1807563">
                <a:moveTo>
                  <a:pt x="81404" y="0"/>
                </a:moveTo>
                <a:lnTo>
                  <a:pt x="1196055" y="0"/>
                </a:lnTo>
                <a:cubicBezTo>
                  <a:pt x="1217645" y="0"/>
                  <a:pt x="1238350" y="8576"/>
                  <a:pt x="1253616" y="23843"/>
                </a:cubicBezTo>
                <a:cubicBezTo>
                  <a:pt x="1268882" y="39109"/>
                  <a:pt x="1277459" y="59814"/>
                  <a:pt x="1277459" y="81404"/>
                </a:cubicBezTo>
                <a:lnTo>
                  <a:pt x="1277459" y="1726159"/>
                </a:lnTo>
                <a:cubicBezTo>
                  <a:pt x="1277459" y="1747748"/>
                  <a:pt x="1268882" y="1768454"/>
                  <a:pt x="1253616" y="1783720"/>
                </a:cubicBezTo>
                <a:cubicBezTo>
                  <a:pt x="1238350" y="1798986"/>
                  <a:pt x="1217645" y="1807563"/>
                  <a:pt x="1196055" y="1807563"/>
                </a:cubicBezTo>
                <a:lnTo>
                  <a:pt x="81404" y="1807563"/>
                </a:lnTo>
                <a:cubicBezTo>
                  <a:pt x="36446" y="1807563"/>
                  <a:pt x="0" y="1771117"/>
                  <a:pt x="0" y="1726159"/>
                </a:cubicBezTo>
                <a:lnTo>
                  <a:pt x="0" y="81404"/>
                </a:lnTo>
                <a:cubicBezTo>
                  <a:pt x="0" y="59814"/>
                  <a:pt x="8576" y="39109"/>
                  <a:pt x="23843" y="23843"/>
                </a:cubicBezTo>
                <a:cubicBezTo>
                  <a:pt x="39109" y="8576"/>
                  <a:pt x="59814" y="0"/>
                  <a:pt x="81404" y="0"/>
                </a:cubicBezTo>
                <a:close/>
              </a:path>
            </a:pathLst>
          </a:custGeom>
          <a:noFill/>
          <a:ln w="101600">
            <a:solidFill>
              <a:schemeClr val="tx2"/>
            </a:solidFill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96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2"/>
            <a:ext cx="9991183" cy="392634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2E58C1E5-B6F5-6F4F-C4AD-78F94012F6A3}"/>
              </a:ext>
            </a:extLst>
          </p:cNvPr>
          <p:cNvSpPr/>
          <p:nvPr userDrawn="1"/>
        </p:nvSpPr>
        <p:spPr>
          <a:xfrm flipH="1">
            <a:off x="5171766" y="-4593596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8D8B47B4-CD40-E7E4-169C-ACB1A030BA05}"/>
              </a:ext>
            </a:extLst>
          </p:cNvPr>
          <p:cNvSpPr/>
          <p:nvPr userDrawn="1"/>
        </p:nvSpPr>
        <p:spPr>
          <a:xfrm flipH="1">
            <a:off x="-1935127" y="2730853"/>
            <a:ext cx="5525509" cy="483230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04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2"/>
            <a:ext cx="5525509" cy="392634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2C9B7542-522E-A58B-FEC7-A50368F26C7E}"/>
              </a:ext>
            </a:extLst>
          </p:cNvPr>
          <p:cNvSpPr/>
          <p:nvPr userDrawn="1"/>
        </p:nvSpPr>
        <p:spPr>
          <a:xfrm>
            <a:off x="6463507" y="204131"/>
            <a:ext cx="9037302" cy="7525608"/>
          </a:xfrm>
          <a:custGeom>
            <a:avLst/>
            <a:gdLst/>
            <a:ahLst/>
            <a:cxnLst/>
            <a:rect l="l" t="t" r="r" b="b"/>
            <a:pathLst>
              <a:path w="9037302" h="7525608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4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8" name="Imagen 7" descr="Una pantalla de televisión&#10;&#10;El contenido generado por IA puede ser incorrecto.">
            <a:extLst>
              <a:ext uri="{FF2B5EF4-FFF2-40B4-BE49-F238E27FC236}">
                <a16:creationId xmlns:a16="http://schemas.microsoft.com/office/drawing/2014/main" id="{8F11F32A-8A9D-A4C7-0558-0EB2F6E96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433" y="-700557"/>
            <a:ext cx="8915400" cy="8915400"/>
          </a:xfrm>
          <a:prstGeom prst="rect">
            <a:avLst/>
          </a:prstGeom>
        </p:spPr>
      </p:pic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9584E88-C634-C263-DF37-8C82D0026F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421" y="1889760"/>
            <a:ext cx="5623560" cy="352806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6766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CEE68F-1097-9A36-FD84-535B78F23DBE}"/>
              </a:ext>
            </a:extLst>
          </p:cNvPr>
          <p:cNvGrpSpPr>
            <a:grpSpLocks/>
          </p:cNvGrpSpPr>
          <p:nvPr userDrawn="1"/>
        </p:nvGrpSpPr>
        <p:grpSpPr>
          <a:xfrm>
            <a:off x="1132881" y="-1690612"/>
            <a:ext cx="10239224" cy="10239224"/>
            <a:chOff x="0" y="0"/>
            <a:chExt cx="812800" cy="81280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12F782F-8360-8263-1622-83B6BDF9AA65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53803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A3D8210-38B9-8C8B-5276-37B3361F351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FC5EF253-FCCD-0EF9-790D-236E88DBA5AA}"/>
              </a:ext>
            </a:extLst>
          </p:cNvPr>
          <p:cNvGrpSpPr>
            <a:grpSpLocks/>
          </p:cNvGrpSpPr>
          <p:nvPr userDrawn="1"/>
        </p:nvGrpSpPr>
        <p:grpSpPr>
          <a:xfrm>
            <a:off x="1680494" y="-1142999"/>
            <a:ext cx="9144000" cy="9144000"/>
            <a:chOff x="0" y="0"/>
            <a:chExt cx="812800" cy="8128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EB72950-3D4A-B774-AA82-5D494820AE3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35A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9DC93EF0-B208-02A7-8F0F-EA1262C9BFD6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F8982889-DC27-7ED1-83AC-F380B8475CF1}"/>
              </a:ext>
            </a:extLst>
          </p:cNvPr>
          <p:cNvGrpSpPr>
            <a:grpSpLocks/>
          </p:cNvGrpSpPr>
          <p:nvPr userDrawn="1"/>
        </p:nvGrpSpPr>
        <p:grpSpPr>
          <a:xfrm>
            <a:off x="2291264" y="-532229"/>
            <a:ext cx="7922458" cy="7922458"/>
            <a:chOff x="0" y="0"/>
            <a:chExt cx="812800" cy="8128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A3AC478-65BA-0213-D674-5364B836FE7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78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E28E05F3-49F0-E4CE-C9DD-6949CF28FA9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28E7E26D-53CD-C38C-1152-0D892D9B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8726" y="2251618"/>
            <a:ext cx="5735562" cy="192613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0147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">
            <a:extLst>
              <a:ext uri="{FF2B5EF4-FFF2-40B4-BE49-F238E27FC236}">
                <a16:creationId xmlns:a16="http://schemas.microsoft.com/office/drawing/2014/main" id="{7C258828-2615-32C5-C3DF-2A80598B36F1}"/>
              </a:ext>
            </a:extLst>
          </p:cNvPr>
          <p:cNvSpPr/>
          <p:nvPr userDrawn="1"/>
        </p:nvSpPr>
        <p:spPr>
          <a:xfrm flipH="1">
            <a:off x="4810309" y="-5323762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2C47E330-57E1-F859-64A5-85A832F256A4}"/>
              </a:ext>
            </a:extLst>
          </p:cNvPr>
          <p:cNvSpPr/>
          <p:nvPr userDrawn="1"/>
        </p:nvSpPr>
        <p:spPr>
          <a:xfrm flipH="1">
            <a:off x="-2116318" y="3304385"/>
            <a:ext cx="5525509" cy="483230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7E91A00-8C17-BA22-CD11-7DA47776FD93}"/>
              </a:ext>
            </a:extLst>
          </p:cNvPr>
          <p:cNvSpPr txBox="1">
            <a:spLocks/>
          </p:cNvSpPr>
          <p:nvPr userDrawn="1"/>
        </p:nvSpPr>
        <p:spPr>
          <a:xfrm>
            <a:off x="749414" y="795574"/>
            <a:ext cx="10473713" cy="7691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Gracias a las Non-</a:t>
            </a:r>
            <a:r>
              <a:rPr lang="es-ES" dirty="0" err="1"/>
              <a:t>Profits</a:t>
            </a:r>
            <a:r>
              <a:rPr lang="es-ES" dirty="0"/>
              <a:t> que hoy comparten su impacto</a:t>
            </a:r>
          </a:p>
        </p:txBody>
      </p:sp>
      <p:pic>
        <p:nvPicPr>
          <p:cNvPr id="19" name="Imagen 1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21BF1840-0FDE-9D40-1444-729D1B1311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983" y="4381410"/>
            <a:ext cx="2594192" cy="427676"/>
          </a:xfrm>
          <a:prstGeom prst="rect">
            <a:avLst/>
          </a:prstGeom>
        </p:spPr>
      </p:pic>
      <p:pic>
        <p:nvPicPr>
          <p:cNvPr id="21" name="Imagen 20" descr="Logotipo&#10;&#10;El contenido generado por IA puede ser incorrecto.">
            <a:extLst>
              <a:ext uri="{FF2B5EF4-FFF2-40B4-BE49-F238E27FC236}">
                <a16:creationId xmlns:a16="http://schemas.microsoft.com/office/drawing/2014/main" id="{5216B4D3-ED0D-AB89-27B4-57D46F9C972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1957" y="2048939"/>
            <a:ext cx="1508760" cy="1508760"/>
          </a:xfrm>
          <a:prstGeom prst="rect">
            <a:avLst/>
          </a:prstGeom>
        </p:spPr>
      </p:pic>
      <p:pic>
        <p:nvPicPr>
          <p:cNvPr id="23" name="Imagen 22" descr="Logotipo&#10;&#10;El contenido generado por IA puede ser incorrecto.">
            <a:extLst>
              <a:ext uri="{FF2B5EF4-FFF2-40B4-BE49-F238E27FC236}">
                <a16:creationId xmlns:a16="http://schemas.microsoft.com/office/drawing/2014/main" id="{296A045C-24A5-5789-2C88-8B519AA8CC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2810" y="3946180"/>
            <a:ext cx="3066846" cy="1298136"/>
          </a:xfrm>
          <a:prstGeom prst="rect">
            <a:avLst/>
          </a:prstGeom>
        </p:spPr>
      </p:pic>
      <p:pic>
        <p:nvPicPr>
          <p:cNvPr id="25" name="Imagen 24" descr="Logotipo&#10;&#10;El contenido generado por IA puede ser incorrecto.">
            <a:extLst>
              <a:ext uri="{FF2B5EF4-FFF2-40B4-BE49-F238E27FC236}">
                <a16:creationId xmlns:a16="http://schemas.microsoft.com/office/drawing/2014/main" id="{568514FC-0350-F4CE-19CE-ABEC28FFCDD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469" y="4175621"/>
            <a:ext cx="1758535" cy="914438"/>
          </a:xfrm>
          <a:prstGeom prst="rect">
            <a:avLst/>
          </a:prstGeom>
        </p:spPr>
      </p:pic>
      <p:pic>
        <p:nvPicPr>
          <p:cNvPr id="27" name="Imagen 26" descr="Logotipo&#10;&#10;El contenido generado por IA puede ser incorrecto.">
            <a:extLst>
              <a:ext uri="{FF2B5EF4-FFF2-40B4-BE49-F238E27FC236}">
                <a16:creationId xmlns:a16="http://schemas.microsoft.com/office/drawing/2014/main" id="{811EE42E-CB1A-80AE-6491-90B96E692FD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414" y="1568615"/>
            <a:ext cx="2278108" cy="2278108"/>
          </a:xfrm>
          <a:prstGeom prst="rect">
            <a:avLst/>
          </a:prstGeom>
        </p:spPr>
      </p:pic>
      <p:pic>
        <p:nvPicPr>
          <p:cNvPr id="29" name="Imagen 28" descr="Texto&#10;&#10;El contenido generado por IA puede ser incorrecto.">
            <a:extLst>
              <a:ext uri="{FF2B5EF4-FFF2-40B4-BE49-F238E27FC236}">
                <a16:creationId xmlns:a16="http://schemas.microsoft.com/office/drawing/2014/main" id="{C0A483FE-CC2A-4322-4046-7AEA098FF4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759" y="2179065"/>
            <a:ext cx="2250640" cy="1125320"/>
          </a:xfrm>
          <a:prstGeom prst="rect">
            <a:avLst/>
          </a:prstGeom>
        </p:spPr>
      </p:pic>
      <p:pic>
        <p:nvPicPr>
          <p:cNvPr id="31" name="Imagen 30" descr="Texto&#10;&#10;El contenido generado por IA puede ser incorrecto.">
            <a:extLst>
              <a:ext uri="{FF2B5EF4-FFF2-40B4-BE49-F238E27FC236}">
                <a16:creationId xmlns:a16="http://schemas.microsoft.com/office/drawing/2014/main" id="{E4917014-10A4-1210-8056-ACAB0E58060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469" y="2072902"/>
            <a:ext cx="1953680" cy="1484797"/>
          </a:xfrm>
          <a:prstGeom prst="rect">
            <a:avLst/>
          </a:prstGeom>
        </p:spPr>
      </p:pic>
      <p:pic>
        <p:nvPicPr>
          <p:cNvPr id="2" name="Imagen 1" descr="Logotipo&#10;&#10;El contenido generado por IA puede ser incorrecto.">
            <a:extLst>
              <a:ext uri="{FF2B5EF4-FFF2-40B4-BE49-F238E27FC236}">
                <a16:creationId xmlns:a16="http://schemas.microsoft.com/office/drawing/2014/main" id="{E0FE42D7-839F-49BB-7A8B-32F87EC0FD1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88" y="4202381"/>
            <a:ext cx="2176545" cy="78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7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7E91A00-8C17-BA22-CD11-7DA47776FD93}"/>
              </a:ext>
            </a:extLst>
          </p:cNvPr>
          <p:cNvSpPr txBox="1">
            <a:spLocks/>
          </p:cNvSpPr>
          <p:nvPr userDrawn="1"/>
        </p:nvSpPr>
        <p:spPr>
          <a:xfrm>
            <a:off x="749414" y="411015"/>
            <a:ext cx="10473713" cy="7691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Sponsors &amp; Colaboradores · Gracias por vuestro apoyo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0D709B5-1E75-00F2-48DE-47C58F5A2481}"/>
              </a:ext>
            </a:extLst>
          </p:cNvPr>
          <p:cNvSpPr/>
          <p:nvPr userDrawn="1"/>
        </p:nvSpPr>
        <p:spPr>
          <a:xfrm>
            <a:off x="950976" y="1365504"/>
            <a:ext cx="10272151" cy="1633728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4FF036-8389-23A0-65C3-F0E686868CCC}"/>
              </a:ext>
            </a:extLst>
          </p:cNvPr>
          <p:cNvSpPr/>
          <p:nvPr userDrawn="1"/>
        </p:nvSpPr>
        <p:spPr>
          <a:xfrm>
            <a:off x="950976" y="3428999"/>
            <a:ext cx="4937760" cy="1582313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FB4E137-6CC3-6D1A-C4B6-52DBE47BD474}"/>
              </a:ext>
            </a:extLst>
          </p:cNvPr>
          <p:cNvSpPr/>
          <p:nvPr userDrawn="1"/>
        </p:nvSpPr>
        <p:spPr>
          <a:xfrm>
            <a:off x="6285367" y="3428999"/>
            <a:ext cx="4937760" cy="1582313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8426DB-2D6F-DA6C-6C33-661903481871}"/>
              </a:ext>
            </a:extLst>
          </p:cNvPr>
          <p:cNvSpPr txBox="1">
            <a:spLocks/>
          </p:cNvSpPr>
          <p:nvPr userDrawn="1"/>
        </p:nvSpPr>
        <p:spPr>
          <a:xfrm>
            <a:off x="950977" y="5661580"/>
            <a:ext cx="2487167" cy="7691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En colaboración con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ACCDF0-565B-25B4-1A23-55CF10B93AD3}"/>
              </a:ext>
            </a:extLst>
          </p:cNvPr>
          <p:cNvSpPr txBox="1">
            <a:spLocks/>
          </p:cNvSpPr>
          <p:nvPr userDrawn="1"/>
        </p:nvSpPr>
        <p:spPr>
          <a:xfrm>
            <a:off x="749415" y="3184603"/>
            <a:ext cx="1749946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Sponsors Oro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6B79295-D3DB-0040-8B02-6E8B0635E611}"/>
              </a:ext>
            </a:extLst>
          </p:cNvPr>
          <p:cNvSpPr txBox="1">
            <a:spLocks/>
          </p:cNvSpPr>
          <p:nvPr userDrawn="1"/>
        </p:nvSpPr>
        <p:spPr>
          <a:xfrm>
            <a:off x="749414" y="1121108"/>
            <a:ext cx="2079129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Sponsors Platino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AF4139-4830-25EA-3A83-CAB748CCC377}"/>
              </a:ext>
            </a:extLst>
          </p:cNvPr>
          <p:cNvSpPr txBox="1">
            <a:spLocks/>
          </p:cNvSpPr>
          <p:nvPr userDrawn="1"/>
        </p:nvSpPr>
        <p:spPr>
          <a:xfrm>
            <a:off x="6181344" y="3184603"/>
            <a:ext cx="2401824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Apoyo institucional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DD7E44B-B4C8-B508-4F76-C19CBD47AC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103" y="2286070"/>
            <a:ext cx="1560337" cy="5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CFD4B8B-0884-3EBA-E321-FF50F3CFE8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105" y="1578945"/>
            <a:ext cx="2129402" cy="5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A1A4DEE-F06E-7005-3DF1-D66967DBD9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9490" y="2275443"/>
            <a:ext cx="2502332" cy="5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FA0FEE-B811-FE16-B5BC-11B44916F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059" y="1649942"/>
            <a:ext cx="2502334" cy="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D4DE165-4AA0-B728-0F90-2FAAA5F5D6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3769" y="2273060"/>
            <a:ext cx="1858876" cy="5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176A5BC-C246-E0A2-AFE4-F5E66A9281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397" y="3942687"/>
            <a:ext cx="1727748" cy="53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91F29EF-9A80-DE03-0C6D-A79CE1A15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6776" y="4020021"/>
            <a:ext cx="2203938" cy="38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01CC1B7-E876-CB7F-B205-10D3D3AF7C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553" y="5433568"/>
            <a:ext cx="1542330" cy="4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168DCB80-165F-73BB-C20A-1EA8A20638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4278" y="6034145"/>
            <a:ext cx="1146334" cy="4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39AAA35-E457-4A34-F5BC-9AD14CE448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0612" y="5469660"/>
            <a:ext cx="1510122" cy="4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0FC45F47-9EAE-E4C3-5AC5-85175DD94E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96" y="5915865"/>
            <a:ext cx="1322061" cy="55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5CF46645-BA2E-7CB1-C648-48D466856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3778" y="5490966"/>
            <a:ext cx="1510122" cy="3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5273CD0E-C24A-CE6E-420F-6D36D47C27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3900" y="5951889"/>
            <a:ext cx="1157123" cy="47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934AA2DB-8926-D2C1-F995-E936E37FD8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4407" y="3730812"/>
            <a:ext cx="1661169" cy="5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3EA9247E-99B2-679A-9F10-686B95DB7C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8839" y="3701037"/>
            <a:ext cx="1601163" cy="57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302B02A8-C227-CCC5-4495-E5C7526704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465" y="4340446"/>
            <a:ext cx="2263183" cy="42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5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Índic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02428B3-8AB9-FE61-C70F-F49A23BC1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39156" y="3896428"/>
            <a:ext cx="15993442" cy="4367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7E308B-6534-EB03-DCB0-7FF63154F4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896" y="821722"/>
            <a:ext cx="8885903" cy="746791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88FCD-A9F9-2C08-090E-C6E8CB96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896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0EADC6C-BD37-4E01-C005-CCC9CA405F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844" y="-12611"/>
            <a:ext cx="1428750" cy="571500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0F60BA4-7BE7-77C2-02A4-245105643D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86598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0784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7E91A00-8C17-BA22-CD11-7DA47776FD93}"/>
              </a:ext>
            </a:extLst>
          </p:cNvPr>
          <p:cNvSpPr txBox="1">
            <a:spLocks/>
          </p:cNvSpPr>
          <p:nvPr userDrawn="1"/>
        </p:nvSpPr>
        <p:spPr>
          <a:xfrm>
            <a:off x="749414" y="411015"/>
            <a:ext cx="10473713" cy="7691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s-ES" sz="2400" kern="1200" dirty="0">
                <a:solidFill>
                  <a:schemeClr val="tx2"/>
                </a:solidFill>
                <a:latin typeface="Raleway Bold" pitchFamily="2" charset="0"/>
                <a:ea typeface="+mj-ea"/>
                <a:cs typeface="+mj-cs"/>
              </a:rPr>
              <a:t>Sponsors especial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0D709B5-1E75-00F2-48DE-47C58F5A2481}"/>
              </a:ext>
            </a:extLst>
          </p:cNvPr>
          <p:cNvSpPr/>
          <p:nvPr userDrawn="1"/>
        </p:nvSpPr>
        <p:spPr>
          <a:xfrm>
            <a:off x="950976" y="1365503"/>
            <a:ext cx="10272151" cy="4969393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6B79295-D3DB-0040-8B02-6E8B0635E611}"/>
              </a:ext>
            </a:extLst>
          </p:cNvPr>
          <p:cNvSpPr txBox="1">
            <a:spLocks/>
          </p:cNvSpPr>
          <p:nvPr userDrawn="1"/>
        </p:nvSpPr>
        <p:spPr>
          <a:xfrm>
            <a:off x="749414" y="1121108"/>
            <a:ext cx="2079129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>
                <a:latin typeface="Raleway Bold" pitchFamily="2" charset="0"/>
              </a:rPr>
              <a:t>Sponsor Especial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3C889F-857A-4192-BF22-3BED5FC61090}"/>
              </a:ext>
            </a:extLst>
          </p:cNvPr>
          <p:cNvSpPr txBox="1"/>
          <p:nvPr userDrawn="1"/>
        </p:nvSpPr>
        <p:spPr>
          <a:xfrm>
            <a:off x="1072396" y="4955884"/>
            <a:ext cx="5328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software de gestión de viajes</a:t>
            </a:r>
            <a:br>
              <a:rPr lang="es-E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s-E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el tercer sector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AF694A8-A532-F1A6-9141-DEC2E452A6F9}"/>
              </a:ext>
            </a:extLst>
          </p:cNvPr>
          <p:cNvSpPr txBox="1"/>
          <p:nvPr userDrawn="1"/>
        </p:nvSpPr>
        <p:spPr>
          <a:xfrm>
            <a:off x="1072396" y="5602215"/>
            <a:ext cx="5382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Diseñado para acercarte lo que te mereces y necesitas en la </a:t>
            </a:r>
            <a:r>
              <a:rPr lang="es-ES" sz="1200" b="1" i="0" kern="1200" dirty="0">
                <a:solidFill>
                  <a:srgbClr val="3E80AD"/>
                </a:solidFill>
                <a:effectLst/>
                <a:latin typeface="+mn-lt"/>
                <a:ea typeface="+mn-ea"/>
                <a:cs typeface="+mn-cs"/>
              </a:rPr>
              <a:t>gestión de los viajes de tu non-</a:t>
            </a:r>
            <a:r>
              <a:rPr lang="es-ES" sz="1200" b="1" i="0" kern="1200" dirty="0" err="1">
                <a:solidFill>
                  <a:srgbClr val="3E80AD"/>
                </a:solidFill>
                <a:effectLst/>
                <a:latin typeface="+mn-lt"/>
                <a:ea typeface="+mn-ea"/>
                <a:cs typeface="+mn-cs"/>
              </a:rPr>
              <a:t>profit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Lo último en tecnología, la máxima eficiencia y una completa e inmediata atención profesional personalizada.</a:t>
            </a:r>
            <a:endParaRPr lang="es-ES" sz="1200" dirty="0"/>
          </a:p>
        </p:txBody>
      </p:sp>
      <p:pic>
        <p:nvPicPr>
          <p:cNvPr id="1026" name="Picture 2" descr="banner Destinux">
            <a:extLst>
              <a:ext uri="{FF2B5EF4-FFF2-40B4-BE49-F238E27FC236}">
                <a16:creationId xmlns:a16="http://schemas.microsoft.com/office/drawing/2014/main" id="{7BF331A2-D13A-882C-4FC8-1A9142C91A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91" y="1230577"/>
            <a:ext cx="5089279" cy="360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5E35D0E5-365E-0FB9-7EE9-695765FF6E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41" y="1609902"/>
            <a:ext cx="4914286" cy="952381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C0065369-3BA2-C188-F93A-880C1CF35A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5984" y="2637794"/>
            <a:ext cx="2164843" cy="465558"/>
          </a:xfrm>
          <a:prstGeom prst="rect">
            <a:avLst/>
          </a:prstGeom>
        </p:spPr>
      </p:pic>
      <p:pic>
        <p:nvPicPr>
          <p:cNvPr id="18" name="Imagen 17" descr="Forma&#10;&#10;El contenido generado por IA puede ser incorrecto.">
            <a:extLst>
              <a:ext uri="{FF2B5EF4-FFF2-40B4-BE49-F238E27FC236}">
                <a16:creationId xmlns:a16="http://schemas.microsoft.com/office/drawing/2014/main" id="{C17F7722-BE0C-91DF-10A7-FFCA1E0C8C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618" y="3178863"/>
            <a:ext cx="3134497" cy="31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842" y="1428243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Contacto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461" y="2420396"/>
            <a:ext cx="5525509" cy="6089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Nombre y apellidos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2B8A705-15DC-EC05-312B-74CE79131033}"/>
              </a:ext>
            </a:extLst>
          </p:cNvPr>
          <p:cNvSpPr/>
          <p:nvPr userDrawn="1"/>
        </p:nvSpPr>
        <p:spPr>
          <a:xfrm rot="-7822791">
            <a:off x="4771857" y="1842780"/>
            <a:ext cx="12086755" cy="12086755"/>
          </a:xfrm>
          <a:custGeom>
            <a:avLst/>
            <a:gdLst/>
            <a:ahLst/>
            <a:cxnLst/>
            <a:rect l="l" t="t" r="r" b="b"/>
            <a:pathLst>
              <a:path w="16756192" h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s-ES" dirty="0"/>
              <a:t>z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F9E89FB3-832B-9275-FC3F-7D106EAEBDD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376766" y="4442721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LinkedIn</a:t>
            </a:r>
          </a:p>
        </p:txBody>
      </p:sp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96A677D8-08B2-B82E-642E-12E5FBDEB9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842" y="4457961"/>
            <a:ext cx="297071" cy="297071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4F85EBF-67BC-2F2F-843A-9F487239A4A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376766" y="4953261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Correo</a:t>
            </a:r>
          </a:p>
        </p:txBody>
      </p:sp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9CAC798F-AC4E-19EA-8AB4-E2389642F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48" y="5004242"/>
            <a:ext cx="246380" cy="246380"/>
          </a:xfrm>
          <a:prstGeom prst="rect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799D8AE6-6BB4-C19A-3421-E32E645053A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3460" y="3419877"/>
            <a:ext cx="5525509" cy="6089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Puesto de trabajo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AA482BF-F633-12F9-130F-9013BDFFF6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7366" y="1255598"/>
            <a:ext cx="2534792" cy="12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18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tén una insignia de Microso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B0A3A193-E554-EFEE-DC76-06ADDD6CA375}"/>
              </a:ext>
            </a:extLst>
          </p:cNvPr>
          <p:cNvSpPr/>
          <p:nvPr userDrawn="1"/>
        </p:nvSpPr>
        <p:spPr>
          <a:xfrm>
            <a:off x="-2540000" y="-2120657"/>
            <a:ext cx="6919188" cy="6120592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438799-66FA-E018-C31C-40378B989F3C}"/>
              </a:ext>
            </a:extLst>
          </p:cNvPr>
          <p:cNvSpPr/>
          <p:nvPr userDrawn="1"/>
        </p:nvSpPr>
        <p:spPr>
          <a:xfrm>
            <a:off x="7935607" y="2672383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48C3FF96-9DFA-9D9B-8F50-B3E9DC7F3FDD}"/>
              </a:ext>
            </a:extLst>
          </p:cNvPr>
          <p:cNvSpPr txBox="1"/>
          <p:nvPr userDrawn="1"/>
        </p:nvSpPr>
        <p:spPr>
          <a:xfrm>
            <a:off x="2754988" y="2066949"/>
            <a:ext cx="8538502" cy="1677382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defRPr/>
            </a:pPr>
            <a:r>
              <a:rPr lang="en-US" sz="2200" dirty="0" err="1">
                <a:ea typeface="+mn-lt"/>
                <a:cs typeface="+mn-lt"/>
              </a:rPr>
              <a:t>Escanea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el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código</a:t>
            </a:r>
            <a:r>
              <a:rPr lang="en-US" sz="2200" dirty="0">
                <a:ea typeface="+mn-lt"/>
                <a:cs typeface="+mn-lt"/>
              </a:rPr>
              <a:t> QR o </a:t>
            </a:r>
            <a:r>
              <a:rPr lang="en-US" sz="2200" dirty="0" err="1">
                <a:ea typeface="+mn-lt"/>
                <a:cs typeface="+mn-lt"/>
              </a:rPr>
              <a:t>sigue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el</a:t>
            </a:r>
            <a:r>
              <a:rPr lang="en-US" sz="2200" dirty="0">
                <a:ea typeface="+mn-lt"/>
                <a:cs typeface="+mn-lt"/>
              </a:rPr>
              <a:t> enlace </a:t>
            </a:r>
            <a:r>
              <a:rPr lang="en-US" sz="2200" dirty="0" err="1">
                <a:ea typeface="+mn-lt"/>
                <a:cs typeface="+mn-lt"/>
              </a:rPr>
              <a:t>si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deseas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recibir</a:t>
            </a:r>
            <a:r>
              <a:rPr lang="en-US" sz="2200" dirty="0">
                <a:ea typeface="+mn-lt"/>
                <a:cs typeface="+mn-lt"/>
              </a:rPr>
              <a:t> </a:t>
            </a:r>
            <a:r>
              <a:rPr lang="en-US" sz="2200" dirty="0" err="1">
                <a:ea typeface="+mn-lt"/>
                <a:cs typeface="+mn-lt"/>
              </a:rPr>
              <a:t>una</a:t>
            </a:r>
            <a:r>
              <a:rPr lang="en-US" sz="2200" dirty="0">
                <a:ea typeface="+mn-lt"/>
                <a:cs typeface="+mn-lt"/>
              </a:rPr>
              <a:t> insignia digital de Microsoft Elevate.</a:t>
            </a:r>
          </a:p>
          <a:p>
            <a:pPr>
              <a:defRPr/>
            </a:pPr>
            <a:endParaRPr lang="en-US" sz="1000" dirty="0">
              <a:ea typeface="+mn-lt"/>
              <a:cs typeface="+mn-lt"/>
            </a:endParaRPr>
          </a:p>
          <a:p>
            <a:pPr>
              <a:defRPr/>
            </a:pPr>
            <a:r>
              <a:rPr lang="en-US" sz="1800" dirty="0">
                <a:ea typeface="+mn-lt"/>
                <a:cs typeface="+mn-lt"/>
              </a:rPr>
              <a:t>Reclama </a:t>
            </a:r>
            <a:r>
              <a:rPr lang="en-US" sz="1800" dirty="0" err="1">
                <a:ea typeface="+mn-lt"/>
                <a:cs typeface="+mn-lt"/>
              </a:rPr>
              <a:t>tu</a:t>
            </a:r>
            <a:r>
              <a:rPr lang="en-US" sz="1800" dirty="0">
                <a:ea typeface="+mn-lt"/>
                <a:cs typeface="+mn-lt"/>
              </a:rPr>
              <a:t> insignia de </a:t>
            </a:r>
            <a:r>
              <a:rPr lang="en-US" sz="1800" dirty="0" err="1">
                <a:ea typeface="+mn-lt"/>
                <a:cs typeface="+mn-lt"/>
              </a:rPr>
              <a:t>Conocimiento</a:t>
            </a:r>
            <a:r>
              <a:rPr lang="en-US" sz="1800" dirty="0">
                <a:ea typeface="+mn-lt"/>
                <a:cs typeface="+mn-lt"/>
              </a:rPr>
              <a:t> en IA para </a:t>
            </a:r>
            <a:r>
              <a:rPr lang="en-US" sz="1800" dirty="0" err="1">
                <a:ea typeface="+mn-lt"/>
                <a:cs typeface="+mn-lt"/>
              </a:rPr>
              <a:t>mostrar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tu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preparación</a:t>
            </a:r>
            <a:r>
              <a:rPr lang="en-US" sz="1800" dirty="0">
                <a:ea typeface="+mn-lt"/>
                <a:cs typeface="+mn-lt"/>
              </a:rPr>
              <a:t> para </a:t>
            </a:r>
            <a:r>
              <a:rPr lang="en-US" sz="1800" dirty="0" err="1">
                <a:ea typeface="+mn-lt"/>
                <a:cs typeface="+mn-lt"/>
              </a:rPr>
              <a:t>innovar</a:t>
            </a:r>
            <a:r>
              <a:rPr lang="en-US" sz="1800" dirty="0">
                <a:ea typeface="+mn-lt"/>
                <a:cs typeface="+mn-lt"/>
              </a:rPr>
              <a:t> y </a:t>
            </a:r>
            <a:r>
              <a:rPr lang="en-US" sz="1800" dirty="0" err="1">
                <a:ea typeface="+mn-lt"/>
                <a:cs typeface="+mn-lt"/>
              </a:rPr>
              <a:t>liderar</a:t>
            </a:r>
            <a:r>
              <a:rPr lang="en-US" sz="1800" dirty="0">
                <a:ea typeface="+mn-lt"/>
                <a:cs typeface="+mn-lt"/>
              </a:rPr>
              <a:t> en </a:t>
            </a:r>
            <a:r>
              <a:rPr lang="en-US" sz="1800" dirty="0" err="1">
                <a:ea typeface="+mn-lt"/>
                <a:cs typeface="+mn-lt"/>
              </a:rPr>
              <a:t>el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mundo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impulsado</a:t>
            </a:r>
            <a:r>
              <a:rPr lang="en-US" sz="1800" dirty="0">
                <a:ea typeface="+mn-lt"/>
                <a:cs typeface="+mn-lt"/>
              </a:rPr>
              <a:t> por la </a:t>
            </a:r>
            <a:r>
              <a:rPr lang="en-US" sz="1800" dirty="0" err="1">
                <a:ea typeface="+mn-lt"/>
                <a:cs typeface="+mn-lt"/>
              </a:rPr>
              <a:t>inteligencia</a:t>
            </a:r>
            <a:r>
              <a:rPr lang="en-US" sz="1800" dirty="0">
                <a:ea typeface="+mn-lt"/>
                <a:cs typeface="+mn-lt"/>
              </a:rPr>
              <a:t> artificial.</a:t>
            </a:r>
            <a:endParaRPr lang="en-US" dirty="0">
              <a:ea typeface="+mn-lt"/>
              <a:cs typeface="+mn-lt"/>
            </a:endParaRPr>
          </a:p>
          <a:p>
            <a:pPr>
              <a:defRPr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814BFC7D-4CE1-0777-989A-6F2E1FCBF769}"/>
              </a:ext>
            </a:extLst>
          </p:cNvPr>
          <p:cNvSpPr txBox="1"/>
          <p:nvPr userDrawn="1"/>
        </p:nvSpPr>
        <p:spPr>
          <a:xfrm>
            <a:off x="4526934" y="6156666"/>
            <a:ext cx="3251968" cy="369332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200" dirty="0">
                <a:cs typeface="Segoe Sans Text"/>
              </a:rPr>
              <a:t>* </a:t>
            </a:r>
            <a:r>
              <a:rPr lang="en-US" sz="1200" dirty="0">
                <a:ea typeface="+mn-lt"/>
                <a:cs typeface="+mn-lt"/>
              </a:rPr>
              <a:t>La insignia se </a:t>
            </a:r>
            <a:r>
              <a:rPr lang="en-US" sz="1200" dirty="0" err="1">
                <a:ea typeface="+mn-lt"/>
                <a:cs typeface="+mn-lt"/>
              </a:rPr>
              <a:t>distribuye</a:t>
            </a:r>
            <a:r>
              <a:rPr lang="en-US" sz="1200" dirty="0">
                <a:ea typeface="+mn-lt"/>
                <a:cs typeface="+mn-lt"/>
              </a:rPr>
              <a:t> por Microsoft</a:t>
            </a:r>
            <a:br>
              <a:rPr lang="en-US" sz="1200" dirty="0">
                <a:ea typeface="+mn-lt"/>
                <a:cs typeface="+mn-lt"/>
              </a:rPr>
            </a:br>
            <a:r>
              <a:rPr lang="en-US" sz="1200" dirty="0">
                <a:ea typeface="+mn-lt"/>
                <a:cs typeface="+mn-lt"/>
              </a:rPr>
              <a:t>a </a:t>
            </a:r>
            <a:r>
              <a:rPr lang="en-US" sz="1200" dirty="0" err="1">
                <a:ea typeface="+mn-lt"/>
                <a:cs typeface="+mn-lt"/>
              </a:rPr>
              <a:t>través</a:t>
            </a:r>
            <a:r>
              <a:rPr lang="en-US" sz="1200" dirty="0">
                <a:ea typeface="+mn-lt"/>
                <a:cs typeface="+mn-lt"/>
              </a:rPr>
              <a:t> de</a:t>
            </a:r>
            <a:r>
              <a:rPr lang="en-US" sz="1200" dirty="0">
                <a:cs typeface="Segoe Sans Text"/>
              </a:rPr>
              <a:t> </a:t>
            </a:r>
            <a:r>
              <a:rPr lang="en-US" sz="1200" dirty="0">
                <a:solidFill>
                  <a:schemeClr val="accent2"/>
                </a:solidFill>
                <a:cs typeface="Segoe Sans Tex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Credly</a:t>
            </a:r>
            <a:endParaRPr lang="en-US" sz="1200" dirty="0">
              <a:solidFill>
                <a:schemeClr val="accent2"/>
              </a:solidFill>
              <a:cs typeface="Segoe Sans Text"/>
            </a:endParaRPr>
          </a:p>
        </p:txBody>
      </p:sp>
      <p:pic>
        <p:nvPicPr>
          <p:cNvPr id="7" name="Picture 4" descr="A blue circle with black text&#10;&#10;AI-generated content may be incorrect.">
            <a:extLst>
              <a:ext uri="{FF2B5EF4-FFF2-40B4-BE49-F238E27FC236}">
                <a16:creationId xmlns:a16="http://schemas.microsoft.com/office/drawing/2014/main" id="{415857D7-CD7E-CF76-3EA3-3BCF8CD8F4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t="4714" r="2642" b="4714"/>
          <a:stretch>
            <a:fillRect/>
          </a:stretch>
        </p:blipFill>
        <p:spPr>
          <a:xfrm>
            <a:off x="5005485" y="3664500"/>
            <a:ext cx="2181029" cy="2181029"/>
          </a:xfrm>
          <a:prstGeom prst="ellipse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0CDCC38-88F4-3D90-DB3A-C60D60A7DECD}"/>
              </a:ext>
            </a:extLst>
          </p:cNvPr>
          <p:cNvGrpSpPr/>
          <p:nvPr userDrawn="1"/>
        </p:nvGrpSpPr>
        <p:grpSpPr>
          <a:xfrm>
            <a:off x="9609655" y="4113790"/>
            <a:ext cx="2181028" cy="2689207"/>
            <a:chOff x="8452571" y="3583926"/>
            <a:chExt cx="2181028" cy="2689207"/>
          </a:xfrm>
        </p:grpSpPr>
        <p:sp>
          <p:nvSpPr>
            <p:cNvPr id="9" name="Graphic 30">
              <a:extLst>
                <a:ext uri="{FF2B5EF4-FFF2-40B4-BE49-F238E27FC236}">
                  <a16:creationId xmlns:a16="http://schemas.microsoft.com/office/drawing/2014/main" id="{669BCD11-4967-7599-C101-95B8D9FE97BD}"/>
                </a:ext>
              </a:extLst>
            </p:cNvPr>
            <p:cNvSpPr/>
            <p:nvPr/>
          </p:nvSpPr>
          <p:spPr>
            <a:xfrm rot="10800000" flipV="1">
              <a:off x="8452571" y="3583926"/>
              <a:ext cx="2181028" cy="2491850"/>
            </a:xfrm>
            <a:prstGeom prst="roundRect">
              <a:avLst>
                <a:gd name="adj" fmla="val 4847"/>
              </a:avLst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C48265C4-989A-61B3-D2DB-15E6D658CEF9}"/>
                </a:ext>
              </a:extLst>
            </p:cNvPr>
            <p:cNvSpPr txBox="1"/>
            <p:nvPr/>
          </p:nvSpPr>
          <p:spPr>
            <a:xfrm>
              <a:off x="8481940" y="5719135"/>
              <a:ext cx="215165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1200" dirty="0" err="1">
                  <a:solidFill>
                    <a:schemeClr val="bg1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AISkillsBadgeSpain</a:t>
              </a:r>
              <a:endParaRPr lang="en-US" sz="1200" dirty="0">
                <a:solidFill>
                  <a:schemeClr val="bg1"/>
                </a:solidFill>
              </a:endParaRPr>
            </a:p>
            <a:p>
              <a:endParaRPr lang="es-ES" dirty="0"/>
            </a:p>
          </p:txBody>
        </p:sp>
        <p:sp>
          <p:nvSpPr>
            <p:cNvPr id="11" name="Rounded Rectangle 24">
              <a:extLst>
                <a:ext uri="{FF2B5EF4-FFF2-40B4-BE49-F238E27FC236}">
                  <a16:creationId xmlns:a16="http://schemas.microsoft.com/office/drawing/2014/main" id="{677AD3A0-C714-4563-756F-8B6FAA5E448D}"/>
                </a:ext>
              </a:extLst>
            </p:cNvPr>
            <p:cNvSpPr/>
            <p:nvPr/>
          </p:nvSpPr>
          <p:spPr>
            <a:xfrm>
              <a:off x="8546160" y="3658683"/>
              <a:ext cx="1993275" cy="1969755"/>
            </a:xfrm>
            <a:prstGeom prst="roundRect">
              <a:avLst>
                <a:gd name="adj" fmla="val 34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41300" sx="102000" sy="102000" algn="ctr" rotWithShape="0">
                <a:prstClr val="black">
                  <a:alpha val="4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  <a:latin typeface="+mj-lt"/>
                <a:cs typeface="Segoe Sans Text"/>
              </a:endParaRPr>
            </a:p>
          </p:txBody>
        </p:sp>
        <p:pic>
          <p:nvPicPr>
            <p:cNvPr id="12" name="Picture 1" descr="Scan me!">
              <a:extLst>
                <a:ext uri="{FF2B5EF4-FFF2-40B4-BE49-F238E27FC236}">
                  <a16:creationId xmlns:a16="http://schemas.microsoft.com/office/drawing/2014/main" id="{AC5A0F55-CC43-D03E-F681-C7932AC2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41652" y="3726995"/>
              <a:ext cx="1791199" cy="1814924"/>
            </a:xfrm>
            <a:prstGeom prst="rect">
              <a:avLst/>
            </a:prstGeom>
          </p:spPr>
        </p:pic>
      </p:grpSp>
      <p:sp>
        <p:nvSpPr>
          <p:cNvPr id="14" name="Título 1">
            <a:extLst>
              <a:ext uri="{FF2B5EF4-FFF2-40B4-BE49-F238E27FC236}">
                <a16:creationId xmlns:a16="http://schemas.microsoft.com/office/drawing/2014/main" id="{5490881F-BB42-F247-6636-8E39D4DD6D1A}"/>
              </a:ext>
            </a:extLst>
          </p:cNvPr>
          <p:cNvSpPr txBox="1">
            <a:spLocks/>
          </p:cNvSpPr>
          <p:nvPr userDrawn="1"/>
        </p:nvSpPr>
        <p:spPr>
          <a:xfrm>
            <a:off x="4526934" y="397018"/>
            <a:ext cx="7263748" cy="6170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dirty="0">
                <a:ea typeface="+mj-lt"/>
                <a:cs typeface="+mj-lt"/>
              </a:rPr>
              <a:t>Reclama </a:t>
            </a:r>
            <a:r>
              <a:rPr lang="en-US" sz="4000" dirty="0" err="1">
                <a:ea typeface="+mj-lt"/>
                <a:cs typeface="+mj-lt"/>
              </a:rPr>
              <a:t>tu</a:t>
            </a:r>
            <a:r>
              <a:rPr lang="en-US" sz="4000" dirty="0">
                <a:ea typeface="+mj-lt"/>
                <a:cs typeface="+mj-lt"/>
              </a:rPr>
              <a:t> insignia digital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AAE6483-42B3-4339-1B19-36D13F0D319C}"/>
              </a:ext>
            </a:extLst>
          </p:cNvPr>
          <p:cNvSpPr txBox="1"/>
          <p:nvPr userDrawn="1"/>
        </p:nvSpPr>
        <p:spPr>
          <a:xfrm>
            <a:off x="6063435" y="1104734"/>
            <a:ext cx="5727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400"/>
              <a:t>Gracias por demostrar tu aprendizaje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81174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¿Y ahora qué? CONTAC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CEE68F-1097-9A36-FD84-535B78F23DBE}"/>
              </a:ext>
            </a:extLst>
          </p:cNvPr>
          <p:cNvGrpSpPr>
            <a:grpSpLocks/>
          </p:cNvGrpSpPr>
          <p:nvPr userDrawn="1"/>
        </p:nvGrpSpPr>
        <p:grpSpPr>
          <a:xfrm>
            <a:off x="1132881" y="-1690612"/>
            <a:ext cx="10239224" cy="10239224"/>
            <a:chOff x="0" y="0"/>
            <a:chExt cx="812800" cy="81280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12F782F-8360-8263-1622-83B6BDF9AA65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53803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A3D8210-38B9-8C8B-5276-37B3361F351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FC5EF253-FCCD-0EF9-790D-236E88DBA5AA}"/>
              </a:ext>
            </a:extLst>
          </p:cNvPr>
          <p:cNvGrpSpPr>
            <a:grpSpLocks/>
          </p:cNvGrpSpPr>
          <p:nvPr userDrawn="1"/>
        </p:nvGrpSpPr>
        <p:grpSpPr>
          <a:xfrm>
            <a:off x="1680494" y="-1142999"/>
            <a:ext cx="9144000" cy="9144000"/>
            <a:chOff x="0" y="0"/>
            <a:chExt cx="812800" cy="8128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EB72950-3D4A-B774-AA82-5D494820AE3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35A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9DC93EF0-B208-02A7-8F0F-EA1262C9BFD6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F8982889-DC27-7ED1-83AC-F380B8475CF1}"/>
              </a:ext>
            </a:extLst>
          </p:cNvPr>
          <p:cNvGrpSpPr>
            <a:grpSpLocks/>
          </p:cNvGrpSpPr>
          <p:nvPr userDrawn="1"/>
        </p:nvGrpSpPr>
        <p:grpSpPr>
          <a:xfrm>
            <a:off x="2291264" y="-532229"/>
            <a:ext cx="7922458" cy="7922458"/>
            <a:chOff x="0" y="0"/>
            <a:chExt cx="812800" cy="8128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A3AC478-65BA-0213-D674-5364B836FE71}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78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E28E05F3-49F0-E4CE-C9DD-6949CF28FA9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" name="Imagen 3" descr="Forma&#10;&#10;El contenido generado por IA puede ser incorrecto.">
            <a:extLst>
              <a:ext uri="{FF2B5EF4-FFF2-40B4-BE49-F238E27FC236}">
                <a16:creationId xmlns:a16="http://schemas.microsoft.com/office/drawing/2014/main" id="{8AEA80E0-A7B4-E595-1957-F5A39DF80A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83" y="2418460"/>
            <a:ext cx="3829587" cy="382958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90454EB-8D2C-ACB0-F5F5-73C8742BC3D9}"/>
              </a:ext>
            </a:extLst>
          </p:cNvPr>
          <p:cNvSpPr txBox="1">
            <a:spLocks/>
          </p:cNvSpPr>
          <p:nvPr userDrawn="1"/>
        </p:nvSpPr>
        <p:spPr>
          <a:xfrm>
            <a:off x="2505998" y="398873"/>
            <a:ext cx="7263748" cy="6170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ea typeface="+mj-lt"/>
                <a:cs typeface="+mj-lt"/>
              </a:rPr>
              <a:t>¿Y </a:t>
            </a:r>
            <a:r>
              <a:rPr lang="en-US" sz="4000" dirty="0" err="1">
                <a:ea typeface="+mj-lt"/>
                <a:cs typeface="+mj-lt"/>
              </a:rPr>
              <a:t>ahora</a:t>
            </a:r>
            <a:r>
              <a:rPr lang="en-US" sz="4000" dirty="0">
                <a:ea typeface="+mj-lt"/>
                <a:cs typeface="+mj-lt"/>
              </a:rPr>
              <a:t> </a:t>
            </a:r>
            <a:r>
              <a:rPr lang="en-US" sz="4000" dirty="0" err="1">
                <a:ea typeface="+mj-lt"/>
                <a:cs typeface="+mj-lt"/>
              </a:rPr>
              <a:t>qué</a:t>
            </a:r>
            <a:r>
              <a:rPr lang="en-US" sz="4000" dirty="0">
                <a:ea typeface="+mj-lt"/>
                <a:cs typeface="+mj-lt"/>
              </a:rPr>
              <a:t>?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31A409A-CF65-CF82-56BA-41DDE18B2439}"/>
              </a:ext>
            </a:extLst>
          </p:cNvPr>
          <p:cNvSpPr txBox="1"/>
          <p:nvPr userDrawn="1"/>
        </p:nvSpPr>
        <p:spPr>
          <a:xfrm>
            <a:off x="3226583" y="1198037"/>
            <a:ext cx="593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dirty="0">
                <a:solidFill>
                  <a:srgbClr val="23274B"/>
                </a:solidFill>
                <a:effectLst/>
                <a:latin typeface="Raleway" panose="020B0503030101060003" pitchFamily="34" charset="0"/>
              </a:rPr>
              <a:t>Si quieres obtener más información sobre algún tema, rellena este formulario y te pondremos en contacto con un </a:t>
            </a:r>
            <a:r>
              <a:rPr lang="es-ES" sz="1800" b="0" i="0" dirty="0" err="1">
                <a:solidFill>
                  <a:srgbClr val="23274B"/>
                </a:solidFill>
                <a:effectLst/>
                <a:latin typeface="Raleway" panose="020B0503030101060003" pitchFamily="34" charset="0"/>
              </a:rPr>
              <a:t>partner</a:t>
            </a:r>
            <a:r>
              <a:rPr lang="es-ES" sz="1800" b="0" i="0" dirty="0">
                <a:solidFill>
                  <a:srgbClr val="23274B"/>
                </a:solidFill>
                <a:effectLst/>
                <a:latin typeface="Raleway" panose="020B0503030101060003" pitchFamily="34" charset="0"/>
              </a:rPr>
              <a:t> especialista o con quien ha impartido la sesión.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080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Índic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02428B3-8AB9-FE61-C70F-F49A23BC1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1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39156" y="3896428"/>
            <a:ext cx="15993442" cy="4367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7E308B-6534-EB03-DCB0-7FF63154F4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896" y="821722"/>
            <a:ext cx="8885903" cy="746791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88FCD-A9F9-2C08-090E-C6E8CB96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896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0EADC6C-BD37-4E01-C005-CCC9CA405F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844" y="-12611"/>
            <a:ext cx="1428750" cy="571500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0F60BA4-7BE7-77C2-02A4-245105643D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86598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198000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8A7A7-61BE-A5B2-9EB3-F334E8E79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8078" y="2005781"/>
            <a:ext cx="5339940" cy="112118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Nombre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606674-321C-F035-7D13-2F9FA6F01E2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88078" y="3153954"/>
            <a:ext cx="5339940" cy="76911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Descripción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1AD754D-14C6-5F2B-B6A9-621D73139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656" y="224761"/>
            <a:ext cx="2489024" cy="2341612"/>
          </a:xfrm>
          <a:prstGeom prst="rect">
            <a:avLst/>
          </a:prstGeom>
        </p:spPr>
      </p:pic>
      <p:pic>
        <p:nvPicPr>
          <p:cNvPr id="10" name="Imagen 9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AE98ABE2-67D9-08E7-E94B-1AE84CA72D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53165" y="-2438400"/>
            <a:ext cx="7027120" cy="701389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2F7706A-C6F1-0CBC-4814-FA75176F633F}"/>
              </a:ext>
            </a:extLst>
          </p:cNvPr>
          <p:cNvSpPr/>
          <p:nvPr userDrawn="1"/>
        </p:nvSpPr>
        <p:spPr>
          <a:xfrm>
            <a:off x="1189004" y="1724379"/>
            <a:ext cx="3667432" cy="3667432"/>
          </a:xfrm>
          <a:prstGeom prst="ellipse">
            <a:avLst/>
          </a:prstGeom>
          <a:effectLst>
            <a:outerShdw blurRad="127000" sx="101000" sy="101000" algn="ctr" rotWithShape="0">
              <a:prstClr val="black">
                <a:alpha val="16000"/>
              </a:prstClr>
            </a:outerShdw>
          </a:effectLst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9FC2D81B-2BBC-CE15-069C-623FA83920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9976" y="1925495"/>
            <a:ext cx="3265487" cy="3265200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B12C4124-647C-410C-6013-064DACD9BC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919018" y="433181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LinkedIn</a:t>
            </a:r>
          </a:p>
        </p:txBody>
      </p: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7D006DB2-B9DD-BEC5-D46B-67CAA57008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2094" y="4347052"/>
            <a:ext cx="297071" cy="297071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2E5F3EE1-9D55-6910-77B3-919ACD3D7E8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919018" y="484235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Correo</a:t>
            </a:r>
          </a:p>
        </p:txBody>
      </p:sp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E70B1CCD-1080-1EC9-3943-C02EC52B96E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800" y="4893333"/>
            <a:ext cx="246380" cy="2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3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8A7A7-61BE-A5B2-9EB3-F334E8E79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8078" y="2005781"/>
            <a:ext cx="5339940" cy="112118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Nombre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606674-321C-F035-7D13-2F9FA6F01E2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88078" y="3153954"/>
            <a:ext cx="5339940" cy="76911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Descripción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1AD754D-14C6-5F2B-B6A9-621D73139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656" y="224761"/>
            <a:ext cx="2489024" cy="2341612"/>
          </a:xfrm>
          <a:prstGeom prst="rect">
            <a:avLst/>
          </a:prstGeom>
        </p:spPr>
      </p:pic>
      <p:pic>
        <p:nvPicPr>
          <p:cNvPr id="10" name="Imagen 9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AE98ABE2-67D9-08E7-E94B-1AE84CA72D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53165" y="-2438400"/>
            <a:ext cx="7027120" cy="7013895"/>
          </a:xfrm>
          <a:prstGeom prst="rect">
            <a:avLst/>
          </a:prstGeom>
          <a:effectLst>
            <a:softEdge rad="660400"/>
          </a:effectLst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2F7706A-C6F1-0CBC-4814-FA75176F633F}"/>
              </a:ext>
            </a:extLst>
          </p:cNvPr>
          <p:cNvSpPr/>
          <p:nvPr userDrawn="1"/>
        </p:nvSpPr>
        <p:spPr>
          <a:xfrm>
            <a:off x="1189004" y="1724379"/>
            <a:ext cx="3667432" cy="3667432"/>
          </a:xfrm>
          <a:prstGeom prst="ellipse">
            <a:avLst/>
          </a:prstGeom>
          <a:solidFill>
            <a:schemeClr val="tx1"/>
          </a:solidFill>
          <a:effectLst>
            <a:outerShdw blurRad="127000" sx="101000" sy="101000" algn="ctr" rotWithShape="0">
              <a:prstClr val="black">
                <a:alpha val="16000"/>
              </a:prstClr>
            </a:outerShdw>
          </a:effectLst>
          <a:scene3d>
            <a:camera prst="orthographicFront"/>
            <a:lightRig rig="flat" dir="t"/>
          </a:scene3d>
          <a:sp3d prstMaterial="legacyWirefram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9FC2D81B-2BBC-CE15-069C-623FA83920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9976" y="1925495"/>
            <a:ext cx="3265487" cy="3265200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B12C4124-647C-410C-6013-064DACD9BC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919018" y="433181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LinkedIn</a:t>
            </a:r>
          </a:p>
        </p:txBody>
      </p: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7D006DB2-B9DD-BEC5-D46B-67CAA570080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2094" y="4347052"/>
            <a:ext cx="297071" cy="297071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2E5F3EE1-9D55-6910-77B3-919ACD3D7E8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919018" y="484235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Correo</a:t>
            </a:r>
          </a:p>
        </p:txBody>
      </p:sp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E70B1CCD-1080-1EC9-3943-C02EC52B96E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800" y="4893333"/>
            <a:ext cx="246380" cy="2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72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B75872-95BF-9D38-973F-7456473FB1F1}"/>
              </a:ext>
            </a:extLst>
          </p:cNvPr>
          <p:cNvSpPr/>
          <p:nvPr userDrawn="1"/>
        </p:nvSpPr>
        <p:spPr>
          <a:xfrm>
            <a:off x="-4009755" y="2088697"/>
            <a:ext cx="9444581" cy="9444581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E804E9C-6437-96BA-2E03-C8A2777D1508}"/>
              </a:ext>
            </a:extLst>
          </p:cNvPr>
          <p:cNvSpPr/>
          <p:nvPr userDrawn="1"/>
        </p:nvSpPr>
        <p:spPr>
          <a:xfrm>
            <a:off x="7275334" y="-4722291"/>
            <a:ext cx="9444581" cy="9444581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BF1C4AC-FA90-33B0-9AB6-80F044EF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8518" y="1335220"/>
            <a:ext cx="8861322" cy="192613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2B357094-CAB1-7063-998B-39EAFD0F6A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19179" y="5318034"/>
            <a:ext cx="5339940" cy="76911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5832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A061AF-68B6-BFAA-7D74-4D23E8B6CE1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132881" y="-1690612"/>
            <a:ext cx="10239224" cy="102392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7386A1-D5CB-79B9-0A27-6AAEEDA5E1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53803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FA6B971-5A7B-B816-C110-5909186F87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041D6D14-A7D4-D205-D78F-BD7A5BE31E3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680494" y="-1142999"/>
            <a:ext cx="9144000" cy="9144000"/>
            <a:chOff x="0" y="0"/>
            <a:chExt cx="812800" cy="8128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8EDFCD8-2227-E74F-67A5-5FCCDE46C5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35A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7B20E5A-9767-DFD2-2CF7-71C5DF40F8F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FA2F39A6-6963-46ED-30E8-D186632B0C1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91264" y="-532229"/>
            <a:ext cx="7922458" cy="7922458"/>
            <a:chOff x="0" y="0"/>
            <a:chExt cx="812800" cy="81280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0056445-0FF3-FEB3-2553-D778341689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78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C11D5502-59BC-4CE0-29DE-87E8B902AD6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4BF1C4AC-FA90-33B0-9AB6-80F044EF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8726" y="1888113"/>
            <a:ext cx="5735562" cy="192613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2B357094-CAB1-7063-998B-39EAFD0F6A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6537" y="4185617"/>
            <a:ext cx="5339940" cy="76911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6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>
            <a:extLst>
              <a:ext uri="{FF2B5EF4-FFF2-40B4-BE49-F238E27FC236}">
                <a16:creationId xmlns:a16="http://schemas.microsoft.com/office/drawing/2014/main" id="{4BF1C4AC-FA90-33B0-9AB6-80F044EF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8726" y="1888113"/>
            <a:ext cx="5735562" cy="192613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2B357094-CAB1-7063-998B-39EAFD0F6A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6537" y="4185617"/>
            <a:ext cx="5339940" cy="76911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0A3A193-E554-EFEE-DC76-06ADDD6CA375}"/>
              </a:ext>
            </a:extLst>
          </p:cNvPr>
          <p:cNvSpPr/>
          <p:nvPr userDrawn="1"/>
        </p:nvSpPr>
        <p:spPr>
          <a:xfrm>
            <a:off x="-2540000" y="-2120657"/>
            <a:ext cx="6919188" cy="6120592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438799-66FA-E018-C31C-40378B989F3C}"/>
              </a:ext>
            </a:extLst>
          </p:cNvPr>
          <p:cNvSpPr/>
          <p:nvPr userDrawn="1"/>
        </p:nvSpPr>
        <p:spPr>
          <a:xfrm>
            <a:off x="7935607" y="2672383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163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1_ 3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0272B3AC-6C40-513E-EF85-656A18D95C7A}"/>
              </a:ext>
            </a:extLst>
          </p:cNvPr>
          <p:cNvSpPr/>
          <p:nvPr userDrawn="1"/>
        </p:nvSpPr>
        <p:spPr>
          <a:xfrm>
            <a:off x="7313144" y="801820"/>
            <a:ext cx="8419330" cy="870215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8D0D45E7-C329-0BA9-97B5-4934B6F07FF1}"/>
              </a:ext>
            </a:extLst>
          </p:cNvPr>
          <p:cNvSpPr/>
          <p:nvPr userDrawn="1"/>
        </p:nvSpPr>
        <p:spPr>
          <a:xfrm>
            <a:off x="-2938193" y="-2368915"/>
            <a:ext cx="6500867" cy="6719242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10228766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3"/>
            <a:ext cx="10228766" cy="907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7AA404-9842-92C1-B82B-BBE81279E53B}"/>
              </a:ext>
            </a:extLst>
          </p:cNvPr>
          <p:cNvSpPr/>
          <p:nvPr userDrawn="1"/>
        </p:nvSpPr>
        <p:spPr>
          <a:xfrm>
            <a:off x="937998" y="2924671"/>
            <a:ext cx="2830438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C7EFC8-5E0C-58E4-5D1B-7549215D8489}"/>
              </a:ext>
            </a:extLst>
          </p:cNvPr>
          <p:cNvSpPr/>
          <p:nvPr userDrawn="1"/>
        </p:nvSpPr>
        <p:spPr>
          <a:xfrm>
            <a:off x="4680781" y="2924671"/>
            <a:ext cx="2830438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F3B8F4-3DAC-DF67-C45F-9C097E10F4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36073" y="3236493"/>
            <a:ext cx="2434288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1C66B27-F8A7-C5BB-FE17-5F4004C4432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78856" y="3236493"/>
            <a:ext cx="2434288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6E91DBB-FE17-B2B6-719A-D116F550F1EC}"/>
              </a:ext>
            </a:extLst>
          </p:cNvPr>
          <p:cNvSpPr/>
          <p:nvPr userDrawn="1"/>
        </p:nvSpPr>
        <p:spPr>
          <a:xfrm>
            <a:off x="8423564" y="2924671"/>
            <a:ext cx="2830438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9A95502-97BD-ED86-9944-6A935AD3EAD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621639" y="3236493"/>
            <a:ext cx="2434288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403440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C23386C-C121-1071-E147-49AD45D7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CE921E-FA2E-EC86-714C-0D707E4B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80A3280-1A3D-93C4-C244-D3149FE711D1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5257800" cy="243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/>
              <a:t>#NonProfitDay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4861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62" r:id="rId6"/>
    <p:sldLayoutId id="2147483667" r:id="rId7"/>
    <p:sldLayoutId id="2147483673" r:id="rId8"/>
    <p:sldLayoutId id="2147483664" r:id="rId9"/>
    <p:sldLayoutId id="2147483665" r:id="rId10"/>
    <p:sldLayoutId id="2147483666" r:id="rId11"/>
    <p:sldLayoutId id="2147483671" r:id="rId12"/>
    <p:sldLayoutId id="2147483668" r:id="rId13"/>
    <p:sldLayoutId id="2147483663" r:id="rId14"/>
    <p:sldLayoutId id="2147483669" r:id="rId15"/>
    <p:sldLayoutId id="2147483674" r:id="rId16"/>
    <p:sldLayoutId id="2147483675" r:id="rId17"/>
    <p:sldLayoutId id="2147483676" r:id="rId18"/>
    <p:sldLayoutId id="2147483677" r:id="rId19"/>
    <p:sldLayoutId id="2147483680" r:id="rId20"/>
    <p:sldLayoutId id="2147483670" r:id="rId21"/>
    <p:sldLayoutId id="2147483679" r:id="rId22"/>
    <p:sldLayoutId id="2147483678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04208-12D8-BA5E-C989-BEE361521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28ED06-CF6B-986A-8008-88E4C2D60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05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682C4-4E91-398D-9BE6-CBC0712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397220-3FFE-84C1-D38C-E52D08F54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17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D454F-091C-5F5A-3001-1C6558BD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59B1B6-0F68-F181-55E3-1F957E4AD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556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94E71-11B7-F180-AC8E-5F7787A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4D86EC-7CF5-97EF-7504-6642B27B4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5AB49E8-5235-8E4F-951C-9A8E4DAF53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93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511CF-5D9F-220C-DD8A-79D02C90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488273-C912-F9A7-212B-8C6E74B9E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C9F8CA-18C8-116A-B525-82256E7AC84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55FDB6-B6AA-6A4E-8E6F-47233A2873E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D38E428-FC07-7220-8A35-5A526FB3E67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596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D2599-C76E-AE22-F5F5-6F86F23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AB458C-2EAE-9BA0-491F-2ACC39E4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C23416-2A5D-E655-5519-47D2ADE3C0E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0DFF45-60C3-428A-A962-5E50366F775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75AA896-D94B-83B0-7CA0-CE16C644CB5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A050FFD-8963-E7A6-65AF-69CC9C44CE4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596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84BBA-DACF-F969-3DF8-86EE1FA3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81639F-9EC3-A638-7507-399AEAEBFBB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AD8926-382E-824A-2AB6-E770706DA87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888CC7-5A37-DA44-B036-B109D4A928D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7D49F12-7E4B-5F1A-52B5-19A1058FA1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29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7BFEB-0197-EA83-BD58-31C59B41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C78ED8-B8DB-1727-4867-F5033CA95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306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EBC46-D34E-09DD-0FB8-8593A31E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101D43-9552-DFA2-D9D0-4BDEB7A4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92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E089-F954-D6D5-76FB-258AA2E0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17ACA9-7B33-B37A-656C-2E17D7182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B17788-1E16-8F70-D6EB-E438DD519D1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367C1-48A2-30CD-27DD-722A92D1BD7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6892D2C-9B03-1D32-D9A5-692EAD8AA07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9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FF325-B1AC-A556-6BE1-8044A87A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AC7BBF-904E-7B0E-679A-DA6D4E554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3CCE12DE-4B7D-65AB-7041-DD1525510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751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8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2727-1A1D-9996-3BB8-27F50894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209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3EA3D-C043-0B20-20B1-B182A3C7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3098C-B0F0-67E0-BE0D-A055612F8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48CA32-45AC-9D7D-D996-E2CE3E1425F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58CCD2-3E29-AF1C-00A8-4A0758ECEEC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9C22AEE-0C63-983A-12A2-C996E136BD6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67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151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64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0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778C-BD5D-2996-D2CC-F3DEA9FBD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40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F60B4-CF7F-534D-3584-9C61CF09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52D6D8-AABB-1AAD-349A-562ED394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20CF8D-E1C2-2670-138E-58CBC83C57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40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85E2406-6E99-8FFC-20FE-DE16DB0F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4C9E63-B344-BEA3-36FA-EA74AA2A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20B18EC-DE9A-BFD7-2592-82F9F5D95B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14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C23B39E-5A7E-0A3B-4501-DBDA1BFE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43B58C-D7E4-879E-CF45-CAB5A9AC8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5CD9D903-C82A-BB2E-3163-89756B8EC0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754980A-81C8-B0E9-2F59-EAB2E6F6096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6A97BBC-FD52-CCAA-194B-5F14B1CD59D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53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74F94-98D6-D76C-891E-78197B8F7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6C0A4D-58C9-D100-22D3-4372FD8FA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3144C46-3C88-624F-A846-668130A0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58E1EF-89EC-410D-D4CA-B5DC675BB1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60DCDFA-96AF-F098-A6EE-C57C43EBAEC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33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20899-D5FE-6AFB-0100-5F64FB41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52F007-99B3-AA6A-909A-E165A5332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229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6">
      <a:dk1>
        <a:srgbClr val="2A2F5A"/>
      </a:dk1>
      <a:lt1>
        <a:srgbClr val="FFFFFF"/>
      </a:lt1>
      <a:dk2>
        <a:srgbClr val="2A2F5A"/>
      </a:dk2>
      <a:lt2>
        <a:srgbClr val="FF9900"/>
      </a:lt2>
      <a:accent1>
        <a:srgbClr val="FED699"/>
      </a:accent1>
      <a:accent2>
        <a:srgbClr val="8A431D"/>
      </a:accent2>
      <a:accent3>
        <a:srgbClr val="583024"/>
      </a:accent3>
      <a:accent4>
        <a:srgbClr val="949CAC"/>
      </a:accent4>
      <a:accent5>
        <a:srgbClr val="707497"/>
      </a:accent5>
      <a:accent6>
        <a:srgbClr val="5C647E"/>
      </a:accent6>
      <a:hlink>
        <a:srgbClr val="FF9900"/>
      </a:hlink>
      <a:folHlink>
        <a:srgbClr val="8A431D"/>
      </a:folHlink>
    </a:clrScheme>
    <a:fontScheme name="Non_Profit_Day">
      <a:majorFont>
        <a:latin typeface="Raleway SemiBold"/>
        <a:ea typeface=""/>
        <a:cs typeface=""/>
      </a:majorFont>
      <a:minorFont>
        <a:latin typeface="Raleway"/>
        <a:ea typeface=""/>
        <a:cs typeface=""/>
      </a:minorFont>
    </a:fontScheme>
    <a:fmtScheme name="Vidrio ahumado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acee990-7122-414f-aa8d-e446733d95bb}" enabled="1" method="Standard" siteId="{01a46e9c-3fa4-4359-8466-ecf0acf053a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Panorámica</PresentationFormat>
  <Paragraphs>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0" baseType="lpstr">
      <vt:lpstr>Aptos</vt:lpstr>
      <vt:lpstr>Arial</vt:lpstr>
      <vt:lpstr>Raleway</vt:lpstr>
      <vt:lpstr>Raleway Bold</vt:lpstr>
      <vt:lpstr>Raleway SemiBold</vt:lpstr>
      <vt:lpstr>Segoe Sans Text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2025-11-18T11:13:33Z</dcterms:created>
  <dcterms:modified xsi:type="dcterms:W3CDTF">2025-11-29T15:50:36Z</dcterms:modified>
</cp:coreProperties>
</file>